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60"/>
  </p:normalViewPr>
  <p:slideViewPr>
    <p:cSldViewPr>
      <p:cViewPr varScale="1">
        <p:scale>
          <a:sx n="73" d="100"/>
          <a:sy n="73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0AE459-0FE5-404A-ABEC-C33D326B200A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2F0753-CF0D-4C67-A18A-9D539880DF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00835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F0753-CF0D-4C67-A18A-9D539880DF92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53365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F0753-CF0D-4C67-A18A-9D539880DF92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73259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F0753-CF0D-4C67-A18A-9D539880DF9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02201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F0753-CF0D-4C67-A18A-9D539880DF92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11380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F0753-CF0D-4C67-A18A-9D539880DF92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667836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F0753-CF0D-4C67-A18A-9D539880DF92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081335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F0753-CF0D-4C67-A18A-9D539880DF92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37810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DD1A-EC92-4218-9999-BD7F7FDB00EE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DD1A-EC92-4218-9999-BD7F7FDB00EE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DD1A-EC92-4218-9999-BD7F7FDB00EE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DD1A-EC92-4218-9999-BD7F7FDB00EE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DD1A-EC92-4218-9999-BD7F7FDB00EE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DD1A-EC92-4218-9999-BD7F7FDB00EE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DD1A-EC92-4218-9999-BD7F7FDB00EE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DD1A-EC92-4218-9999-BD7F7FDB00EE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DD1A-EC92-4218-9999-BD7F7FDB00EE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DD1A-EC92-4218-9999-BD7F7FDB00EE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DD1A-EC92-4218-9999-BD7F7FDB00EE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248DD1A-EC92-4218-9999-BD7F7FDB00EE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234FCB-7990-4A7C-AA20-D7316296DD38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554" y="1847904"/>
            <a:ext cx="6676806" cy="381026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5877271"/>
            <a:ext cx="4148832" cy="6977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554" y="260648"/>
            <a:ext cx="7036845" cy="1636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850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168">
        <p:fade/>
      </p:transition>
    </mc:Choice>
    <mc:Fallback xmlns="">
      <p:transition spd="med" advTm="216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0"/>
            <a:ext cx="8708374" cy="1152128"/>
          </a:xfrm>
        </p:spPr>
        <p:txBody>
          <a:bodyPr>
            <a:normAutofit/>
          </a:bodyPr>
          <a:lstStyle/>
          <a:p>
            <a:pPr algn="l"/>
            <a:r>
              <a:rPr lang="en-NZ" sz="3600" dirty="0" smtClean="0">
                <a:solidFill>
                  <a:schemeClr val="bg1"/>
                </a:solidFill>
              </a:rPr>
              <a:t>How do you get asthma?</a:t>
            </a:r>
            <a:endParaRPr lang="en-NZ" sz="3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63688" y="126876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>
                <a:solidFill>
                  <a:schemeClr val="bg1"/>
                </a:solidFill>
              </a:rPr>
              <a:t>This is how you get asthma.</a:t>
            </a:r>
            <a:endParaRPr lang="en-NZ" sz="36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853535"/>
            <a:ext cx="6409680" cy="480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41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526">
        <p:fade/>
      </p:transition>
    </mc:Choice>
    <mc:Fallback xmlns="">
      <p:transition spd="med" advTm="352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836712"/>
            <a:ext cx="8784976" cy="1800200"/>
          </a:xfrm>
        </p:spPr>
        <p:txBody>
          <a:bodyPr>
            <a:noAutofit/>
          </a:bodyPr>
          <a:lstStyle/>
          <a:p>
            <a:pPr algn="l"/>
            <a:r>
              <a:rPr lang="en-NZ" sz="3200" b="0" dirty="0">
                <a:solidFill>
                  <a:schemeClr val="bg1"/>
                </a:solidFill>
                <a:effectLst/>
              </a:rPr>
              <a:t>I</a:t>
            </a:r>
            <a:r>
              <a:rPr lang="en-NZ" sz="3200" b="0" dirty="0" smtClean="0">
                <a:solidFill>
                  <a:schemeClr val="bg1"/>
                </a:solidFill>
                <a:effectLst/>
              </a:rPr>
              <a:t>nside of the </a:t>
            </a:r>
            <a:r>
              <a:rPr lang="en-NZ" sz="3200" b="0" dirty="0" smtClean="0">
                <a:solidFill>
                  <a:schemeClr val="bg1"/>
                </a:solidFill>
                <a:effectLst/>
              </a:rPr>
              <a:t>smoke, it has poisonous chemicals like chemicals you use for </a:t>
            </a:r>
            <a:br>
              <a:rPr lang="en-NZ" sz="3200" b="0" dirty="0" smtClean="0">
                <a:solidFill>
                  <a:schemeClr val="bg1"/>
                </a:solidFill>
                <a:effectLst/>
              </a:rPr>
            </a:br>
            <a:r>
              <a:rPr lang="en-NZ" sz="3200" b="0" dirty="0" smtClean="0">
                <a:solidFill>
                  <a:schemeClr val="bg1"/>
                </a:solidFill>
                <a:effectLst/>
              </a:rPr>
              <a:t>paint, batteries, vinegar</a:t>
            </a:r>
            <a:r>
              <a:rPr lang="en-NZ" sz="3200" b="0" dirty="0" smtClean="0">
                <a:solidFill>
                  <a:schemeClr val="bg1"/>
                </a:solidFill>
                <a:effectLst/>
              </a:rPr>
              <a:t>, fly </a:t>
            </a:r>
            <a:r>
              <a:rPr lang="en-NZ" sz="3200" b="0" dirty="0" smtClean="0">
                <a:solidFill>
                  <a:schemeClr val="bg1"/>
                </a:solidFill>
                <a:effectLst/>
              </a:rPr>
              <a:t>spray, toilet </a:t>
            </a:r>
            <a:r>
              <a:rPr lang="en-NZ" sz="3200" b="0" dirty="0" smtClean="0">
                <a:solidFill>
                  <a:schemeClr val="bg1"/>
                </a:solidFill>
                <a:effectLst/>
              </a:rPr>
              <a:t>cleaner and </a:t>
            </a:r>
            <a:r>
              <a:rPr lang="en-NZ" sz="3200" b="0" dirty="0" smtClean="0">
                <a:solidFill>
                  <a:schemeClr val="bg1"/>
                </a:solidFill>
                <a:effectLst/>
              </a:rPr>
              <a:t>candles</a:t>
            </a:r>
            <a:r>
              <a:rPr lang="en-NZ" sz="3600" b="0" dirty="0" smtClean="0">
                <a:solidFill>
                  <a:schemeClr val="bg1"/>
                </a:solidFill>
                <a:effectLst/>
              </a:rPr>
              <a:t>.</a:t>
            </a:r>
            <a:endParaRPr lang="en-NZ" sz="3600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0"/>
            <a:ext cx="8427390" cy="856184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NZ" sz="3600" b="1" dirty="0" smtClean="0">
                <a:solidFill>
                  <a:schemeClr val="bg1"/>
                </a:solidFill>
              </a:rPr>
              <a:t>How do you die from smoking?</a:t>
            </a:r>
            <a:endParaRPr lang="en-NZ" sz="3600" b="1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252" y="3012540"/>
            <a:ext cx="5622060" cy="3845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72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586">
        <p:fade/>
      </p:transition>
    </mc:Choice>
    <mc:Fallback xmlns="">
      <p:transition spd="med" advTm="258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827"/>
            <a:ext cx="8841160" cy="1642194"/>
          </a:xfrm>
        </p:spPr>
        <p:txBody>
          <a:bodyPr>
            <a:noAutofit/>
          </a:bodyPr>
          <a:lstStyle/>
          <a:p>
            <a:pPr algn="l"/>
            <a:r>
              <a:rPr lang="en-NZ" sz="3600" dirty="0" smtClean="0">
                <a:solidFill>
                  <a:schemeClr val="bg1"/>
                </a:solidFill>
              </a:rPr>
              <a:t>What </a:t>
            </a:r>
            <a:r>
              <a:rPr lang="en-NZ" sz="3600" dirty="0" smtClean="0">
                <a:solidFill>
                  <a:schemeClr val="bg1"/>
                </a:solidFill>
              </a:rPr>
              <a:t>happens to the baby if the pregnant mother is smoking?</a:t>
            </a:r>
            <a:endParaRPr lang="en-NZ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8" y="1628800"/>
            <a:ext cx="9139781" cy="1440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NZ" sz="3600" dirty="0" smtClean="0">
                <a:solidFill>
                  <a:schemeClr val="bg1"/>
                </a:solidFill>
              </a:rPr>
              <a:t>Smoking cigarettes will harm the baby.  The baby will have lots of diseases.</a:t>
            </a:r>
            <a:endParaRPr lang="en-NZ" sz="36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708920"/>
            <a:ext cx="4840212" cy="396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1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99">
        <p:fade/>
      </p:transition>
    </mc:Choice>
    <mc:Fallback xmlns="">
      <p:transition spd="med" advTm="309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0" y="0"/>
            <a:ext cx="8229600" cy="1143000"/>
          </a:xfrm>
        </p:spPr>
        <p:txBody>
          <a:bodyPr>
            <a:normAutofit/>
          </a:bodyPr>
          <a:lstStyle/>
          <a:p>
            <a:r>
              <a:rPr lang="en-NZ" sz="3600" dirty="0" smtClean="0">
                <a:solidFill>
                  <a:schemeClr val="bg1"/>
                </a:solidFill>
              </a:rPr>
              <a:t>How do you get lung problems?</a:t>
            </a:r>
            <a:endParaRPr lang="en-NZ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496944" cy="72008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NZ" sz="3200" dirty="0" smtClean="0">
                <a:solidFill>
                  <a:schemeClr val="bg1"/>
                </a:solidFill>
              </a:rPr>
              <a:t>This is how you get lung problems</a:t>
            </a:r>
            <a:r>
              <a:rPr lang="en-NZ" sz="3200" dirty="0" smtClean="0">
                <a:solidFill>
                  <a:schemeClr val="bg1"/>
                </a:solidFill>
              </a:rPr>
              <a:t>.  This is caused by smoking lots of cigarettes.  This lungs is not healthy.</a:t>
            </a:r>
            <a:endParaRPr lang="en-NZ" sz="32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006" y="2564903"/>
            <a:ext cx="5423242" cy="406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831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782">
        <p:fade/>
      </p:transition>
    </mc:Choice>
    <mc:Fallback xmlns="">
      <p:transition spd="med" advTm="278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1143000"/>
          </a:xfrm>
        </p:spPr>
        <p:txBody>
          <a:bodyPr>
            <a:normAutofit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What is inside the cigarettes?</a:t>
            </a:r>
            <a:endParaRPr lang="en-NZ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132856"/>
            <a:ext cx="6224540" cy="4464496"/>
          </a:xfrm>
        </p:spPr>
      </p:pic>
      <p:sp>
        <p:nvSpPr>
          <p:cNvPr id="6" name="TextBox 5"/>
          <p:cNvSpPr txBox="1"/>
          <p:nvPr/>
        </p:nvSpPr>
        <p:spPr>
          <a:xfrm>
            <a:off x="342392" y="1124744"/>
            <a:ext cx="84780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chemeClr val="bg1"/>
                </a:solidFill>
              </a:rPr>
              <a:t>Over 4000 poisonous chemicals.  Here are only some of them…</a:t>
            </a:r>
            <a:endParaRPr lang="en-NZ" sz="3200" dirty="0">
              <a:solidFill>
                <a:schemeClr val="bg1"/>
              </a:solidFill>
            </a:endParaRPr>
          </a:p>
          <a:p>
            <a:endParaRPr lang="en-NZ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41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52">
        <p:fade/>
      </p:transition>
    </mc:Choice>
    <mc:Fallback xmlns="">
      <p:transition spd="med" advTm="305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742716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NZ" sz="3600" dirty="0" smtClean="0">
                <a:solidFill>
                  <a:schemeClr val="bg1"/>
                </a:solidFill>
              </a:rPr>
              <a:t>Who </a:t>
            </a:r>
            <a:r>
              <a:rPr lang="en-NZ" sz="3600" dirty="0" smtClean="0">
                <a:solidFill>
                  <a:schemeClr val="bg1"/>
                </a:solidFill>
              </a:rPr>
              <a:t>invented the first </a:t>
            </a:r>
            <a:r>
              <a:rPr lang="en-NZ" sz="3600" dirty="0" smtClean="0">
                <a:solidFill>
                  <a:schemeClr val="bg1"/>
                </a:solidFill>
              </a:rPr>
              <a:t>cigarettes?</a:t>
            </a:r>
            <a:endParaRPr lang="en-NZ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36632" cy="1584176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NZ" sz="3200" dirty="0">
                <a:solidFill>
                  <a:schemeClr val="bg1"/>
                </a:solidFill>
              </a:rPr>
              <a:t>In 1743 an English beggar by the name of Horrey </a:t>
            </a:r>
            <a:r>
              <a:rPr lang="en-NZ" sz="3200" dirty="0" smtClean="0">
                <a:solidFill>
                  <a:schemeClr val="bg1"/>
                </a:solidFill>
              </a:rPr>
              <a:t>Thornfield</a:t>
            </a:r>
            <a:r>
              <a:rPr lang="en-NZ" sz="3200" dirty="0">
                <a:solidFill>
                  <a:schemeClr val="bg1"/>
                </a:solidFill>
              </a:rPr>
              <a:t> </a:t>
            </a:r>
            <a:r>
              <a:rPr lang="en-NZ" sz="3200" dirty="0" smtClean="0">
                <a:solidFill>
                  <a:schemeClr val="bg1"/>
                </a:solidFill>
              </a:rPr>
              <a:t>was the one who made cigarettes.</a:t>
            </a:r>
            <a:endParaRPr lang="en-NZ" sz="32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648874"/>
            <a:ext cx="4746416" cy="383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423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65">
        <p:fade/>
      </p:transition>
    </mc:Choice>
    <mc:Fallback xmlns="">
      <p:transition spd="med" advTm="406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280</TotalTime>
  <Words>140</Words>
  <Application>Microsoft Office PowerPoint</Application>
  <PresentationFormat>On-screen Show (4:3)</PresentationFormat>
  <Paragraphs>19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PowerPoint Presentation</vt:lpstr>
      <vt:lpstr>How do you get asthma?</vt:lpstr>
      <vt:lpstr>Inside of the smoke, it has poisonous chemicals like chemicals you use for  paint, batteries, vinegar, fly spray, toilet cleaner and candles.</vt:lpstr>
      <vt:lpstr>What happens to the baby if the pregnant mother is smoking?</vt:lpstr>
      <vt:lpstr>How do you get lung problems?</vt:lpstr>
      <vt:lpstr>What is inside the cigarettes?</vt:lpstr>
      <vt:lpstr>Who invented the first cigarettes?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Whitioras no smoking</dc:title>
  <dc:creator>PNSE2</dc:creator>
  <cp:lastModifiedBy>Sally White</cp:lastModifiedBy>
  <cp:revision>36</cp:revision>
  <dcterms:created xsi:type="dcterms:W3CDTF">2013-07-02T10:38:32Z</dcterms:created>
  <dcterms:modified xsi:type="dcterms:W3CDTF">2013-07-07T22:57:08Z</dcterms:modified>
</cp:coreProperties>
</file>